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1"/>
  </p:notesMasterIdLst>
  <p:sldIdLst>
    <p:sldId id="256" r:id="rId2"/>
    <p:sldId id="275" r:id="rId3"/>
    <p:sldId id="308" r:id="rId4"/>
    <p:sldId id="309" r:id="rId5"/>
    <p:sldId id="310" r:id="rId6"/>
    <p:sldId id="264" r:id="rId7"/>
    <p:sldId id="260" r:id="rId8"/>
    <p:sldId id="263" r:id="rId9"/>
    <p:sldId id="296" r:id="rId10"/>
    <p:sldId id="276" r:id="rId11"/>
    <p:sldId id="289" r:id="rId12"/>
    <p:sldId id="292" r:id="rId13"/>
    <p:sldId id="293" r:id="rId14"/>
    <p:sldId id="295" r:id="rId15"/>
    <p:sldId id="266" r:id="rId16"/>
    <p:sldId id="267" r:id="rId17"/>
    <p:sldId id="29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6142B-13D7-449B-A7C5-0A3061798808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D7E2-D28E-44E4-A385-A368E5803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17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3D76-DA95-4EF1-99FA-AF9B97A45AFD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9DD7-7F15-46E7-B418-400FA653E099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023B-502C-456C-ABDC-2FCFE9C6D817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3226-39E8-467C-8BC8-007FA77BAA6C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65D3-05B7-4E59-A103-B5025B01845C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22E4-8335-4DFB-A2B1-B95688A6D328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A34-2961-439C-9F40-CF0F98C0C8D6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E306-AB7D-4E74-A691-AB6418A5D3DF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C7FE-84A0-4495-8908-81090A397F23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3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9F08-6F35-4E49-B1F6-F04AD96E2369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80CF-0B81-473F-A8BB-E0986329B56D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D6F0-50CB-4BA5-8B3A-FDD057D0F64A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7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49B-FDDC-43E7-9B57-7538CA455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24" y="2525714"/>
            <a:ext cx="4078286" cy="1233488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FitHub</a:t>
            </a:r>
            <a:endParaRPr lang="ru-RU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5BA05-32E6-49CC-804C-ABD4453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24" y="3759202"/>
            <a:ext cx="5097461" cy="819149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63D27-B2F7-4F0E-BD02-7AF7F309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074" y="2279649"/>
            <a:ext cx="2298702" cy="2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EB37-A2CD-4F6E-842B-BC7E37B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6" y="1690688"/>
            <a:ext cx="2005427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3537D-A468-46B6-90B7-52F5A63D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4" y="1690688"/>
            <a:ext cx="2005427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F655C0-45CF-45AC-87E7-2BD03FBE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96" y="1690355"/>
            <a:ext cx="2005428" cy="4342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70181-664C-4219-86ED-712C39E5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90688"/>
            <a:ext cx="11264900" cy="4020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5EC511-2B9A-4616-BF60-0DC98368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14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42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курсам тренировок от нашей команды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90BB5-E7AC-43CC-8106-87C7A98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367" y="1448601"/>
            <a:ext cx="2183665" cy="4728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8A6870-1FF8-44B0-A42A-A1D464B2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448601"/>
            <a:ext cx="2183665" cy="4728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16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DFADF1-0AF6-4A13-BA37-6FBD5525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0" y="1415650"/>
            <a:ext cx="10588235" cy="49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C00F2-9F10-4574-A2E7-9828DC0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1739078"/>
            <a:ext cx="10341165" cy="45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75" y="2619692"/>
            <a:ext cx="5063622" cy="16186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19</a:t>
            </a:fld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289A2C-2386-4D7D-A4AA-90F67EAE4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907AD1-BEC4-4344-AFFA-E9B85BBB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2480"/>
            <a:ext cx="2733040" cy="2733040"/>
          </a:xfrm>
          <a:prstGeom prst="rect">
            <a:avLst/>
          </a:prstGeom>
        </p:spPr>
      </p:pic>
      <p:sp>
        <p:nvSpPr>
          <p:cNvPr id="11" name="Подзаголовок 9">
            <a:extLst>
              <a:ext uri="{FF2B5EF4-FFF2-40B4-BE49-F238E27FC236}">
                <a16:creationId xmlns:a16="http://schemas.microsoft.com/office/drawing/2014/main" id="{B73BE6AD-2E9E-4714-9140-91C81E253084}"/>
              </a:ext>
            </a:extLst>
          </p:cNvPr>
          <p:cNvSpPr txBox="1">
            <a:spLocks/>
          </p:cNvSpPr>
          <p:nvPr/>
        </p:nvSpPr>
        <p:spPr>
          <a:xfrm>
            <a:off x="9232265" y="1622584"/>
            <a:ext cx="148971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336865" y="264127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Asana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75" y="3413807"/>
            <a:ext cx="1567768" cy="15677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71" y="3422049"/>
            <a:ext cx="1578341" cy="15783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6992" y="3413808"/>
            <a:ext cx="1567768" cy="15677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6057" y="3434785"/>
            <a:ext cx="1598222" cy="156560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96" y="3429000"/>
            <a:ext cx="2070100" cy="15525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471869" y="261503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1237578" y="2641278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198507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659161" y="2615031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793387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6</a:t>
            </a:fld>
            <a:endParaRPr lang="ru-RU" sz="2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D8EBB7-1987-4A5E-BFCF-295AFCB941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B63C39-8D2C-4127-8436-4380DCB84F8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1" r="26123" b="33993"/>
          <a:stretch/>
        </p:blipFill>
        <p:spPr>
          <a:xfrm>
            <a:off x="5846052" y="3413807"/>
            <a:ext cx="2338203" cy="19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7</a:t>
            </a:fld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B7CFA6-911C-44EF-9350-6730A2154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1508235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3376255" y="247736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3323"/>
            <a:ext cx="1424433" cy="156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0" y="3170909"/>
            <a:ext cx="1665093" cy="166509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90" y="3203622"/>
            <a:ext cx="1617546" cy="166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284" y="5180223"/>
            <a:ext cx="1761237" cy="5538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6023" y="4508854"/>
            <a:ext cx="2930572" cy="19537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3984" y="3130512"/>
            <a:ext cx="1660563" cy="1660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984344" y="248825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442686" y="2478220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6" y="2801502"/>
            <a:ext cx="2304717" cy="2304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48090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8</a:t>
            </a:fld>
            <a:endParaRPr lang="ru-RU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9D75D4D-F02C-46BA-A822-EE75E65FFC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9</a:t>
            </a:fld>
            <a:endParaRPr lang="ru-RU" sz="2000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48C2ADE-BE67-4B30-B803-E8671112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68584"/>
              </p:ext>
            </p:extLst>
          </p:nvPr>
        </p:nvGraphicFramePr>
        <p:xfrm>
          <a:off x="744220" y="1690687"/>
          <a:ext cx="10703559" cy="39595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405550032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11868823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421016859"/>
                    </a:ext>
                  </a:extLst>
                </a:gridCol>
                <a:gridCol w="1655832">
                  <a:extLst>
                    <a:ext uri="{9D8B030D-6E8A-4147-A177-3AD203B41FA5}">
                      <a16:colId xmlns:a16="http://schemas.microsoft.com/office/drawing/2014/main" val="2923991433"/>
                    </a:ext>
                  </a:extLst>
                </a:gridCol>
                <a:gridCol w="1439793">
                  <a:extLst>
                    <a:ext uri="{9D8B030D-6E8A-4147-A177-3AD203B41FA5}">
                      <a16:colId xmlns:a16="http://schemas.microsoft.com/office/drawing/2014/main" val="1845406083"/>
                    </a:ext>
                  </a:extLst>
                </a:gridCol>
                <a:gridCol w="1903729">
                  <a:extLst>
                    <a:ext uri="{9D8B030D-6E8A-4147-A177-3AD203B41FA5}">
                      <a16:colId xmlns:a16="http://schemas.microsoft.com/office/drawing/2014/main" val="2880675623"/>
                    </a:ext>
                  </a:extLst>
                </a:gridCol>
              </a:tblGrid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FitHub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PUMATRAC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Fitness Online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 Training Club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927383"/>
                  </a:ext>
                </a:extLst>
              </a:tr>
              <a:tr h="61009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прогресса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413826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калорий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28768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Занятия с тренером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4200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курсов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337656"/>
                  </a:ext>
                </a:extLst>
              </a:tr>
              <a:tr h="55282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Сообщество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5807089"/>
                  </a:ext>
                </a:extLst>
              </a:tr>
              <a:tr h="61154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поделиться своими курсами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25964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DB2F33-D918-45B8-8DF4-5B367F092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2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">
      <a:dk1>
        <a:srgbClr val="1C1C1E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</TotalTime>
  <Words>317</Words>
  <Application>Microsoft Office PowerPoint</Application>
  <PresentationFormat>Широкоэкранный</PresentationFormat>
  <Paragraphs>108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Используемые технологии</vt:lpstr>
      <vt:lpstr>Используемые технологии</vt:lpstr>
      <vt:lpstr>Используемые технологии</vt:lpstr>
      <vt:lpstr>Рассматриваемые конкуренты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18</cp:revision>
  <dcterms:created xsi:type="dcterms:W3CDTF">2024-04-29T19:57:53Z</dcterms:created>
  <dcterms:modified xsi:type="dcterms:W3CDTF">2024-05-30T13:46:07Z</dcterms:modified>
</cp:coreProperties>
</file>